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1" r:id="rId24"/>
    <p:sldId id="282" r:id="rId25"/>
    <p:sldId id="283" r:id="rId26"/>
    <p:sldId id="280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2ADAE-25EC-4BF9-9A13-CAE07468F612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A25E-CF75-489F-ADC3-692DE4EF95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2ADAE-25EC-4BF9-9A13-CAE07468F612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A25E-CF75-489F-ADC3-692DE4EF95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2ADAE-25EC-4BF9-9A13-CAE07468F612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A25E-CF75-489F-ADC3-692DE4EF95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2ADAE-25EC-4BF9-9A13-CAE07468F612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A25E-CF75-489F-ADC3-692DE4EF95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2ADAE-25EC-4BF9-9A13-CAE07468F612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A25E-CF75-489F-ADC3-692DE4EF95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2ADAE-25EC-4BF9-9A13-CAE07468F612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A25E-CF75-489F-ADC3-692DE4EF95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2ADAE-25EC-4BF9-9A13-CAE07468F612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A25E-CF75-489F-ADC3-692DE4EF95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2ADAE-25EC-4BF9-9A13-CAE07468F612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A25E-CF75-489F-ADC3-692DE4EF95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2ADAE-25EC-4BF9-9A13-CAE07468F612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A25E-CF75-489F-ADC3-692DE4EF95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2ADAE-25EC-4BF9-9A13-CAE07468F612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A25E-CF75-489F-ADC3-692DE4EF95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2ADAE-25EC-4BF9-9A13-CAE07468F612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A25E-CF75-489F-ADC3-692DE4EF95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2ADAE-25EC-4BF9-9A13-CAE07468F612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3A25E-CF75-489F-ADC3-692DE4EF95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cer\Desktop\&#1076;&#1083;&#1103;%20&#1087;&#1088;&#1072;&#1074;&#1086;&#1074;&#1086;&#1081;%20&#1080;&#1075;&#1088;&#1099;\&#1087;&#1088;&#1080;&#1083;&#1086;&#1078;&#1077;&#1085;&#1080;&#1077;%20&#1082;%20&#1101;&#1090;&#1072;&#1087;&#1091;%20&#1087;&#1077;&#1089;&#1077;&#1085;&#1085;&#1072;&#1103;\Pozitivnaya_muzyka_-_Romantika_muzofon.com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cer\Desktop\&#1076;&#1083;&#1103;%20&#1087;&#1088;&#1072;&#1074;&#1086;&#1074;&#1086;&#1081;%20&#1080;&#1075;&#1088;&#1099;\&#1087;&#1088;&#1080;&#1083;&#1086;&#1078;&#1077;&#1085;&#1080;&#1077;%20&#1082;%20&#1101;&#1090;&#1072;&#1087;&#1091;%20&#1087;&#1077;&#1089;&#1077;&#1085;&#1085;&#1072;&#1103;\&#1055;&#1077;&#1089;&#1077;&#1085;&#1082;&#1072;%20&#1084;&#1072;&#1084;&#1086;&#1085;&#1090;&#1077;&#1085;&#1082;&#1072;_cut.mp3" TargetMode="Externa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cer\Desktop\&#1076;&#1083;&#1103;%20&#1087;&#1088;&#1072;&#1074;&#1086;&#1074;&#1086;&#1081;%20&#1080;&#1075;&#1088;&#1099;\&#1087;&#1088;&#1080;&#1083;&#1086;&#1078;&#1077;&#1085;&#1080;&#1077;%20&#1082;%20&#1101;&#1090;&#1072;&#1087;&#1091;%20&#1087;&#1077;&#1089;&#1077;&#1085;&#1085;&#1072;&#1103;\&#1055;&#1077;&#1089;&#1085;&#1103;%20&#1041;&#1088;&#1077;&#1084;&#1077;&#1085;&#1089;&#1082;&#1080;&#1093;%20&#1084;&#1091;&#1079;&#1099;&#1082;&#1072;&#1085;&#1090;&#1086;&#1074;_cut.mp3" TargetMode="Externa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cer\Desktop\&#1076;&#1083;&#1103;%20&#1087;&#1088;&#1072;&#1074;&#1086;&#1074;&#1086;&#1081;%20&#1080;&#1075;&#1088;&#1099;\&#1087;&#1088;&#1080;&#1083;&#1086;&#1078;&#1077;&#1085;&#1080;&#1077;%20&#1082;%20&#1101;&#1090;&#1072;&#1087;&#1091;%20&#1087;&#1077;&#1089;&#1077;&#1085;&#1085;&#1072;&#1103;\&#1063;&#1091;&#1085;&#1075;&#1072;-&#1095;&#1072;&#1085;&#1075;&#1072;_cut.mp3" TargetMode="Externa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cer\Desktop\&#1076;&#1083;&#1103;%20&#1087;&#1088;&#1072;&#1074;&#1086;&#1074;&#1086;&#1081;%20&#1080;&#1075;&#1088;&#1099;\&#1087;&#1088;&#1080;&#1083;&#1086;&#1078;&#1077;&#1085;&#1080;&#1077;%20&#1082;%20&#1101;&#1090;&#1072;&#1087;&#1091;%20&#1087;&#1077;&#1089;&#1077;&#1085;&#1085;&#1072;&#1103;\&#1063;&#1077;&#1084;&#1091;%20&#1091;&#1095;&#1072;&#1090;%20&#1074;%20&#1096;&#1082;&#1086;&#1083;&#1077;_cut.mp3" TargetMode="Externa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Acer\Desktop\&#1076;&#1083;&#1103;%20&#1087;&#1088;&#1072;&#1074;&#1086;&#1074;&#1086;&#1081;%20&#1080;&#1075;&#1088;&#1099;\&#1087;&#1088;&#1080;&#1083;&#1086;&#1078;&#1077;&#1085;&#1080;&#1077;%20&#1082;%20&#1101;&#1090;&#1072;&#1087;&#1091;%20&#1087;&#1077;&#1089;&#1077;&#1085;&#1085;&#1072;&#1103;\krasivaya_muzyka_-_Dushevnaya_muzyka_zvuki_prirody.gitara_(xMusic.me)_cut.mp3" TargetMode="External"/><Relationship Id="rId1" Type="http://schemas.openxmlformats.org/officeDocument/2006/relationships/video" Target="file:///C:\Users\Acer\Desktop\&#1076;&#1083;&#1103;%20&#1087;&#1088;&#1072;&#1074;&#1086;&#1074;&#1086;&#1081;%20&#1080;&#1075;&#1088;&#1099;\&#1060;&#1080;&#1083;&#1100;&#1084;.wmv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1643050"/>
            <a:ext cx="778674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Интеллектуально-правовая игра </a:t>
            </a:r>
          </a:p>
          <a:p>
            <a:pPr algn="ctr"/>
            <a:r>
              <a:rPr lang="ru-RU" sz="6600" b="1" i="1" dirty="0" smtClean="0">
                <a:latin typeface="Times New Roman" pitchFamily="18" charset="0"/>
                <a:cs typeface="Times New Roman" pitchFamily="18" charset="0"/>
              </a:rPr>
              <a:t>«Знай свои права, </a:t>
            </a:r>
          </a:p>
          <a:p>
            <a:pPr algn="ctr"/>
            <a:r>
              <a:rPr lang="ru-RU" sz="6600" b="1" i="1" dirty="0" smtClean="0">
                <a:latin typeface="Times New Roman" pitchFamily="18" charset="0"/>
                <a:cs typeface="Times New Roman" pitchFamily="18" charset="0"/>
              </a:rPr>
              <a:t>но не забывай </a:t>
            </a:r>
          </a:p>
          <a:p>
            <a:pPr algn="ctr"/>
            <a:r>
              <a:rPr lang="ru-RU" sz="6600" b="1" i="1" dirty="0" smtClean="0">
                <a:latin typeface="Times New Roman" pitchFamily="18" charset="0"/>
                <a:cs typeface="Times New Roman" pitchFamily="18" charset="0"/>
              </a:rPr>
              <a:t>обязанности»</a:t>
            </a:r>
            <a:endParaRPr lang="ru-RU" sz="6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ozitivnaya_muzyka_-_Romantika_muzofon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715404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4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cer\Desktop\img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428736"/>
            <a:ext cx="7643865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cer\Desktop\img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9" y="1500174"/>
            <a:ext cx="764386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cer\Desktop\img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9" y="1428736"/>
            <a:ext cx="7715304" cy="500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cer\Desktop\9839-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9" y="1500174"/>
            <a:ext cx="742955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cer\Desktop\80e1259c6d239d4d01c09f6a3b06918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428736"/>
            <a:ext cx="557216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cer\Desktop\diemonstratsionnyie-kartochki-prava-i-obiazannosti-riebienka_2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357298"/>
            <a:ext cx="750099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cer\Desktop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928802"/>
            <a:ext cx="7996404" cy="4500594"/>
          </a:xfrm>
          <a:prstGeom prst="rect">
            <a:avLst/>
          </a:prstGeom>
          <a:noFill/>
        </p:spPr>
      </p:pic>
      <p:pic>
        <p:nvPicPr>
          <p:cNvPr id="4" name="Песенка мамонтенка_cu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43966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7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\Desktop\i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714488"/>
            <a:ext cx="8080798" cy="4443406"/>
          </a:xfrm>
          <a:prstGeom prst="rect">
            <a:avLst/>
          </a:prstGeom>
          <a:noFill/>
        </p:spPr>
      </p:pic>
      <p:pic>
        <p:nvPicPr>
          <p:cNvPr id="4" name="Песня Бременских музыкантов_cu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715404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7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pesnya-chunga-changa-tek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500174"/>
            <a:ext cx="6778644" cy="5083983"/>
          </a:xfrm>
          <a:prstGeom prst="rect">
            <a:avLst/>
          </a:prstGeom>
          <a:noFill/>
        </p:spPr>
      </p:pic>
      <p:pic>
        <p:nvPicPr>
          <p:cNvPr id="4" name="Чунга-чанга_cu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43966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6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cer\Desktop\52178030_Prev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000240"/>
            <a:ext cx="7233412" cy="4074822"/>
          </a:xfrm>
          <a:prstGeom prst="rect">
            <a:avLst/>
          </a:prstGeom>
          <a:noFill/>
        </p:spPr>
      </p:pic>
      <p:pic>
        <p:nvPicPr>
          <p:cNvPr id="4" name="Чему учат в школе_cu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43966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6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1500174"/>
            <a:ext cx="74295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сформировать  осознание учащимися что нет прав без обязанностей и нет обязанностей без прав; развить познавательную деятельность учащихся; сформировать правовую культуру и правовое осознание детей  </a:t>
            </a:r>
          </a:p>
          <a:p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1538" y="3714752"/>
            <a:ext cx="69294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формирование межличностных отношений с позиции уважения друг к другу и умения сотрудничать; закрепление знаний о правах и обязанностях человека и ребенка; дать почувствовать себя гражданином своей страны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тена ВКонтакт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428736"/>
            <a:ext cx="6643734" cy="4926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i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500174"/>
            <a:ext cx="3786214" cy="505612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\Desktop\i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428736"/>
            <a:ext cx="4050367" cy="470718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119918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00174"/>
            <a:ext cx="6643734" cy="498280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cer\Desktop\0_aceb42850c21314c73978ccac0420436_14140845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643050"/>
            <a:ext cx="7620000" cy="481012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cer\Desktop\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500174"/>
            <a:ext cx="4697815" cy="494038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cer\Desktop\p_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28736"/>
            <a:ext cx="6786610" cy="508995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cer\Desktop\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71612"/>
            <a:ext cx="6715172" cy="500388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Acer\Desktop\i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785926"/>
            <a:ext cx="6366863" cy="414742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cer\Desktop\7007_quiz_sovetskie_film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928802"/>
            <a:ext cx="7303975" cy="407196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428736"/>
            <a:ext cx="74295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Команда 5 </a:t>
            </a:r>
            <a:r>
              <a:rPr lang="ru-RU" dirty="0"/>
              <a:t>А</a:t>
            </a:r>
            <a:r>
              <a:rPr lang="ru-RU" dirty="0" smtClean="0"/>
              <a:t> класса</a:t>
            </a:r>
            <a:r>
              <a:rPr lang="ru-RU" dirty="0"/>
              <a:t> </a:t>
            </a:r>
            <a:r>
              <a:rPr lang="ru-RU" dirty="0" smtClean="0"/>
              <a:t>–</a:t>
            </a:r>
          </a:p>
          <a:p>
            <a:r>
              <a:rPr lang="ru-RU" dirty="0" smtClean="0"/>
              <a:t>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Команда 5 Б класса – </a:t>
            </a:r>
          </a:p>
          <a:p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000108"/>
            <a:ext cx="5411812" cy="562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cer\Desktop\81136d54d7e5059b99fd47a3e12b8d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14488"/>
            <a:ext cx="7620000" cy="419101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cer\Desktop\i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0148" y="1509104"/>
            <a:ext cx="7406627" cy="485495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Фильм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57158" y="285728"/>
            <a:ext cx="8382060" cy="6286544"/>
          </a:xfrm>
          <a:prstGeom prst="rect">
            <a:avLst/>
          </a:prstGeom>
        </p:spPr>
      </p:pic>
      <p:pic>
        <p:nvPicPr>
          <p:cNvPr id="6" name="krasivaya_muzyka_-_Dushevnaya_muzyka_zvuki_prirody.gitara_(xMusic.me)_cut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8839200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0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308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30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cer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00174"/>
            <a:ext cx="6862699" cy="514104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357298"/>
            <a:ext cx="76438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Команда 6 А класса – 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Команда 6 Б класса – 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Команда 6 В класса – 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1643050"/>
            <a:ext cx="72152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Маршрутный лист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этап: Разминка 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этап: Угадай-ка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этап: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Музыкальная пауза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этап: Юный детектив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этап: Юрисконсульт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VI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этап: Вспомни и улыбнись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VII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этап: Повторим устав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1285860"/>
            <a:ext cx="721523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КЕОНВЦИНЯ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ЗКАОН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ИЗЖЬН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СКОНТУЦЯИНТ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ОРБАЗОАВЕНИ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42910" y="1407160"/>
          <a:ext cx="7715304" cy="2680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4"/>
                <a:gridCol w="5715040"/>
              </a:tblGrid>
              <a:tr h="33656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13072">
                <a:tc>
                  <a:txBody>
                    <a:bodyPr/>
                    <a:lstStyle/>
                    <a:p>
                      <a:r>
                        <a:rPr lang="ru-RU" dirty="0" smtClean="0"/>
                        <a:t>1. Долг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Возможность действовать  без ограничений</a:t>
                      </a:r>
                    </a:p>
                  </a:txBody>
                  <a:tcPr/>
                </a:tc>
              </a:tr>
              <a:tr h="5809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2. Свобода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Действия входящие в круг обязательных</a:t>
                      </a:r>
                    </a:p>
                  </a:txBody>
                  <a:tcPr/>
                </a:tc>
              </a:tr>
              <a:tr h="5809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3. Права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Обязанность </a:t>
                      </a:r>
                      <a:r>
                        <a:rPr lang="ru-RU" smtClean="0"/>
                        <a:t>перед кем-либо</a:t>
                      </a:r>
                      <a:endParaRPr lang="ru-RU" dirty="0" smtClean="0"/>
                    </a:p>
                  </a:txBody>
                  <a:tcPr/>
                </a:tc>
              </a:tr>
              <a:tr h="5809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4. Обязанности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Возможность действовать и поступать каким-либо образом</a:t>
                      </a:r>
                      <a:r>
                        <a:rPr lang="ru-RU" baseline="0" dirty="0" smtClean="0"/>
                        <a:t> и пользоваться чем-либо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cer\Desktop\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5" y="1571612"/>
            <a:ext cx="7286676" cy="457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cer\Desktop\Права-ребенка-стр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71612"/>
            <a:ext cx="764386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172</Words>
  <Application>Microsoft Office PowerPoint</Application>
  <PresentationFormat>Экран (4:3)</PresentationFormat>
  <Paragraphs>54</Paragraphs>
  <Slides>34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Acer</cp:lastModifiedBy>
  <cp:revision>30</cp:revision>
  <dcterms:created xsi:type="dcterms:W3CDTF">2016-12-10T13:10:31Z</dcterms:created>
  <dcterms:modified xsi:type="dcterms:W3CDTF">2016-12-10T17:04:36Z</dcterms:modified>
</cp:coreProperties>
</file>